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9C8FCB-CD9A-4BB8-8B0D-F30CD0E7D7BB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96ADEAF-1FB3-45D4-A3EF-FC3CED72528F}">
      <dgm:prSet phldrT="[Text]"/>
      <dgm:spPr/>
      <dgm:t>
        <a:bodyPr/>
        <a:lstStyle/>
        <a:p>
          <a:r>
            <a:rPr lang="en-CA" dirty="0" smtClean="0"/>
            <a:t>Social Studies Stamp on Canada Emily Carr</a:t>
          </a:r>
          <a:endParaRPr lang="en-CA" dirty="0"/>
        </a:p>
      </dgm:t>
    </dgm:pt>
    <dgm:pt modelId="{C21CDCA0-C936-475D-99AA-FADB27A9427C}" type="parTrans" cxnId="{61DAB1E8-71EC-48A4-93EF-8F7964D0CA69}">
      <dgm:prSet/>
      <dgm:spPr/>
      <dgm:t>
        <a:bodyPr/>
        <a:lstStyle/>
        <a:p>
          <a:endParaRPr lang="en-CA"/>
        </a:p>
      </dgm:t>
    </dgm:pt>
    <dgm:pt modelId="{CB56542F-391E-4CC1-A051-072BBA001962}" type="sibTrans" cxnId="{61DAB1E8-71EC-48A4-93EF-8F7964D0CA69}">
      <dgm:prSet/>
      <dgm:spPr/>
      <dgm:t>
        <a:bodyPr/>
        <a:lstStyle/>
        <a:p>
          <a:endParaRPr lang="en-CA"/>
        </a:p>
      </dgm:t>
    </dgm:pt>
    <dgm:pt modelId="{71502B65-0D59-4E3B-BF35-0C3F396A52BE}">
      <dgm:prSet phldrT="[Text]"/>
      <dgm:spPr/>
      <dgm:t>
        <a:bodyPr/>
        <a:lstStyle/>
        <a:p>
          <a:r>
            <a:rPr lang="en-CA" dirty="0" smtClean="0"/>
            <a:t>Power Point Learning</a:t>
          </a:r>
          <a:endParaRPr lang="en-CA" dirty="0"/>
        </a:p>
      </dgm:t>
    </dgm:pt>
    <dgm:pt modelId="{C3D55FA6-9891-49F7-BE5A-C9031F8E2BA2}" type="parTrans" cxnId="{C3134F3C-A923-4CC3-A204-62927D6DBB17}">
      <dgm:prSet/>
      <dgm:spPr/>
      <dgm:t>
        <a:bodyPr/>
        <a:lstStyle/>
        <a:p>
          <a:endParaRPr lang="en-CA"/>
        </a:p>
      </dgm:t>
    </dgm:pt>
    <dgm:pt modelId="{7E1F652A-E25C-4784-AA5A-C6B6E7E7AA4A}" type="sibTrans" cxnId="{C3134F3C-A923-4CC3-A204-62927D6DBB17}">
      <dgm:prSet/>
      <dgm:spPr/>
      <dgm:t>
        <a:bodyPr/>
        <a:lstStyle/>
        <a:p>
          <a:endParaRPr lang="en-CA"/>
        </a:p>
      </dgm:t>
    </dgm:pt>
    <dgm:pt modelId="{DF6B7024-66B6-4807-BAF6-F051DEAA039E}">
      <dgm:prSet phldrT="[Text]"/>
      <dgm:spPr/>
      <dgm:t>
        <a:bodyPr/>
        <a:lstStyle/>
        <a:p>
          <a:r>
            <a:rPr lang="en-CA" dirty="0" smtClean="0"/>
            <a:t>Nets  for teachers and for students &amp; Safety</a:t>
          </a:r>
          <a:endParaRPr lang="en-CA" dirty="0"/>
        </a:p>
      </dgm:t>
    </dgm:pt>
    <dgm:pt modelId="{AD0BD1ED-7D1B-445C-BE5D-D1286FAE40B0}" type="parTrans" cxnId="{2497C5AC-C322-40A8-9274-4368627757C2}">
      <dgm:prSet/>
      <dgm:spPr/>
      <dgm:t>
        <a:bodyPr/>
        <a:lstStyle/>
        <a:p>
          <a:endParaRPr lang="en-CA"/>
        </a:p>
      </dgm:t>
    </dgm:pt>
    <dgm:pt modelId="{348D48B9-61C3-46BA-8E09-ABCB550ABE87}" type="sibTrans" cxnId="{2497C5AC-C322-40A8-9274-4368627757C2}">
      <dgm:prSet/>
      <dgm:spPr/>
      <dgm:t>
        <a:bodyPr/>
        <a:lstStyle/>
        <a:p>
          <a:endParaRPr lang="en-CA"/>
        </a:p>
      </dgm:t>
    </dgm:pt>
    <dgm:pt modelId="{30101027-8018-4C2B-A69B-13DF73875634}">
      <dgm:prSet phldrT="[Text]"/>
      <dgm:spPr/>
      <dgm:t>
        <a:bodyPr/>
        <a:lstStyle/>
        <a:p>
          <a:r>
            <a:rPr lang="en-CA" dirty="0" smtClean="0"/>
            <a:t>Objectives &amp;</a:t>
          </a:r>
        </a:p>
        <a:p>
          <a:r>
            <a:rPr lang="en-CA" dirty="0" smtClean="0"/>
            <a:t>Assessment</a:t>
          </a:r>
          <a:endParaRPr lang="en-CA" dirty="0"/>
        </a:p>
      </dgm:t>
    </dgm:pt>
    <dgm:pt modelId="{9D6213D2-3C6D-4C24-829F-B81915C467DD}" type="parTrans" cxnId="{E22A09D9-57C6-4839-BA27-5C99E171D4BB}">
      <dgm:prSet/>
      <dgm:spPr/>
      <dgm:t>
        <a:bodyPr/>
        <a:lstStyle/>
        <a:p>
          <a:endParaRPr lang="en-CA"/>
        </a:p>
      </dgm:t>
    </dgm:pt>
    <dgm:pt modelId="{7291D58C-7CDF-4A9C-BB58-E61ED22C1127}" type="sibTrans" cxnId="{E22A09D9-57C6-4839-BA27-5C99E171D4BB}">
      <dgm:prSet/>
      <dgm:spPr/>
      <dgm:t>
        <a:bodyPr/>
        <a:lstStyle/>
        <a:p>
          <a:endParaRPr lang="en-CA"/>
        </a:p>
      </dgm:t>
    </dgm:pt>
    <dgm:pt modelId="{666CEFED-3486-4CDA-998F-95521A1C1691}">
      <dgm:prSet phldrT="[Text]"/>
      <dgm:spPr/>
      <dgm:t>
        <a:bodyPr/>
        <a:lstStyle/>
        <a:p>
          <a:r>
            <a:rPr lang="en-CA" dirty="0" smtClean="0"/>
            <a:t>Revisions in lessons/more follow up/reflection</a:t>
          </a:r>
        </a:p>
        <a:p>
          <a:r>
            <a:rPr lang="en-CA" dirty="0" smtClean="0"/>
            <a:t>Lesson Checklist</a:t>
          </a:r>
          <a:endParaRPr lang="en-CA" dirty="0"/>
        </a:p>
      </dgm:t>
    </dgm:pt>
    <dgm:pt modelId="{18301C2C-A626-4633-8614-7338EB4C9B0D}" type="parTrans" cxnId="{94D03BCA-0E52-4A6F-92FE-2105F16426BF}">
      <dgm:prSet/>
      <dgm:spPr/>
      <dgm:t>
        <a:bodyPr/>
        <a:lstStyle/>
        <a:p>
          <a:endParaRPr lang="en-CA"/>
        </a:p>
      </dgm:t>
    </dgm:pt>
    <dgm:pt modelId="{0758453B-CA60-4FBB-B766-43BEE5A10423}" type="sibTrans" cxnId="{94D03BCA-0E52-4A6F-92FE-2105F16426BF}">
      <dgm:prSet/>
      <dgm:spPr/>
      <dgm:t>
        <a:bodyPr/>
        <a:lstStyle/>
        <a:p>
          <a:endParaRPr lang="en-CA"/>
        </a:p>
      </dgm:t>
    </dgm:pt>
    <dgm:pt modelId="{7E3F0E46-E06C-4363-8D1B-08006F4D1A92}" type="pres">
      <dgm:prSet presAssocID="{0F9C8FCB-CD9A-4BB8-8B0D-F30CD0E7D7BB}" presName="cycle" presStyleCnt="0">
        <dgm:presLayoutVars>
          <dgm:dir/>
          <dgm:resizeHandles val="exact"/>
        </dgm:presLayoutVars>
      </dgm:prSet>
      <dgm:spPr/>
    </dgm:pt>
    <dgm:pt modelId="{AC3405E9-A030-4D7F-9FB2-BC4B2DC9A35B}" type="pres">
      <dgm:prSet presAssocID="{F96ADEAF-1FB3-45D4-A3EF-FC3CED72528F}" presName="node" presStyleLbl="node1" presStyleIdx="0" presStyleCnt="5">
        <dgm:presLayoutVars>
          <dgm:bulletEnabled val="1"/>
        </dgm:presLayoutVars>
      </dgm:prSet>
      <dgm:spPr/>
    </dgm:pt>
    <dgm:pt modelId="{343B0C7B-E923-4251-A003-7D049EC0DDAB}" type="pres">
      <dgm:prSet presAssocID="{CB56542F-391E-4CC1-A051-072BBA001962}" presName="sibTrans" presStyleLbl="sibTrans2D1" presStyleIdx="0" presStyleCnt="5"/>
      <dgm:spPr/>
    </dgm:pt>
    <dgm:pt modelId="{D3DE4385-073C-4583-B38E-D02124BED213}" type="pres">
      <dgm:prSet presAssocID="{CB56542F-391E-4CC1-A051-072BBA001962}" presName="connectorText" presStyleLbl="sibTrans2D1" presStyleIdx="0" presStyleCnt="5"/>
      <dgm:spPr/>
    </dgm:pt>
    <dgm:pt modelId="{CCE4AF4E-6D4C-4BAE-AAA4-51CDDC93B930}" type="pres">
      <dgm:prSet presAssocID="{71502B65-0D59-4E3B-BF35-0C3F396A52BE}" presName="node" presStyleLbl="node1" presStyleIdx="1" presStyleCnt="5">
        <dgm:presLayoutVars>
          <dgm:bulletEnabled val="1"/>
        </dgm:presLayoutVars>
      </dgm:prSet>
      <dgm:spPr/>
    </dgm:pt>
    <dgm:pt modelId="{3601DBE1-5A8C-46CD-89B1-489E00B323CB}" type="pres">
      <dgm:prSet presAssocID="{7E1F652A-E25C-4784-AA5A-C6B6E7E7AA4A}" presName="sibTrans" presStyleLbl="sibTrans2D1" presStyleIdx="1" presStyleCnt="5"/>
      <dgm:spPr/>
    </dgm:pt>
    <dgm:pt modelId="{CA720C7D-E920-497A-B843-AD351ECA5472}" type="pres">
      <dgm:prSet presAssocID="{7E1F652A-E25C-4784-AA5A-C6B6E7E7AA4A}" presName="connectorText" presStyleLbl="sibTrans2D1" presStyleIdx="1" presStyleCnt="5"/>
      <dgm:spPr/>
    </dgm:pt>
    <dgm:pt modelId="{F883665E-FF6D-4BE2-B5CD-41A5F2FB3729}" type="pres">
      <dgm:prSet presAssocID="{DF6B7024-66B6-4807-BAF6-F051DEAA039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CE63C12-D664-44AC-BD54-AEE8877BAFB7}" type="pres">
      <dgm:prSet presAssocID="{348D48B9-61C3-46BA-8E09-ABCB550ABE87}" presName="sibTrans" presStyleLbl="sibTrans2D1" presStyleIdx="2" presStyleCnt="5"/>
      <dgm:spPr/>
    </dgm:pt>
    <dgm:pt modelId="{CC7D1730-4B40-4C6B-B4BF-CCC3842C795B}" type="pres">
      <dgm:prSet presAssocID="{348D48B9-61C3-46BA-8E09-ABCB550ABE87}" presName="connectorText" presStyleLbl="sibTrans2D1" presStyleIdx="2" presStyleCnt="5"/>
      <dgm:spPr/>
    </dgm:pt>
    <dgm:pt modelId="{BA6BA4A2-EFE3-41D8-AE1F-826C9F9A1C75}" type="pres">
      <dgm:prSet presAssocID="{30101027-8018-4C2B-A69B-13DF7387563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7B9D143-0C74-468D-A16C-832DD730D8F5}" type="pres">
      <dgm:prSet presAssocID="{7291D58C-7CDF-4A9C-BB58-E61ED22C1127}" presName="sibTrans" presStyleLbl="sibTrans2D1" presStyleIdx="3" presStyleCnt="5"/>
      <dgm:spPr/>
    </dgm:pt>
    <dgm:pt modelId="{CEACA56C-F987-4628-9BE0-856E880AC0CF}" type="pres">
      <dgm:prSet presAssocID="{7291D58C-7CDF-4A9C-BB58-E61ED22C1127}" presName="connectorText" presStyleLbl="sibTrans2D1" presStyleIdx="3" presStyleCnt="5"/>
      <dgm:spPr/>
    </dgm:pt>
    <dgm:pt modelId="{AF26C9C9-1A6C-48D6-A664-0B666FE53597}" type="pres">
      <dgm:prSet presAssocID="{666CEFED-3486-4CDA-998F-95521A1C1691}" presName="node" presStyleLbl="node1" presStyleIdx="4" presStyleCnt="5">
        <dgm:presLayoutVars>
          <dgm:bulletEnabled val="1"/>
        </dgm:presLayoutVars>
      </dgm:prSet>
      <dgm:spPr/>
    </dgm:pt>
    <dgm:pt modelId="{1AD4240A-76B5-42E4-BB11-868740174523}" type="pres">
      <dgm:prSet presAssocID="{0758453B-CA60-4FBB-B766-43BEE5A10423}" presName="sibTrans" presStyleLbl="sibTrans2D1" presStyleIdx="4" presStyleCnt="5"/>
      <dgm:spPr/>
    </dgm:pt>
    <dgm:pt modelId="{3EDE4896-4539-4FB6-9724-5CE6DB4B0D56}" type="pres">
      <dgm:prSet presAssocID="{0758453B-CA60-4FBB-B766-43BEE5A10423}" presName="connectorText" presStyleLbl="sibTrans2D1" presStyleIdx="4" presStyleCnt="5"/>
      <dgm:spPr/>
    </dgm:pt>
  </dgm:ptLst>
  <dgm:cxnLst>
    <dgm:cxn modelId="{36C9B021-D053-41FF-AE21-18147D16452B}" type="presOf" srcId="{30101027-8018-4C2B-A69B-13DF73875634}" destId="{BA6BA4A2-EFE3-41D8-AE1F-826C9F9A1C75}" srcOrd="0" destOrd="0" presId="urn:microsoft.com/office/officeart/2005/8/layout/cycle2"/>
    <dgm:cxn modelId="{3C3AB368-9E6B-4AFE-B155-4260F34EB92A}" type="presOf" srcId="{F96ADEAF-1FB3-45D4-A3EF-FC3CED72528F}" destId="{AC3405E9-A030-4D7F-9FB2-BC4B2DC9A35B}" srcOrd="0" destOrd="0" presId="urn:microsoft.com/office/officeart/2005/8/layout/cycle2"/>
    <dgm:cxn modelId="{29988526-FC4F-4ADF-B9AA-3641F28D639E}" type="presOf" srcId="{666CEFED-3486-4CDA-998F-95521A1C1691}" destId="{AF26C9C9-1A6C-48D6-A664-0B666FE53597}" srcOrd="0" destOrd="0" presId="urn:microsoft.com/office/officeart/2005/8/layout/cycle2"/>
    <dgm:cxn modelId="{E22A09D9-57C6-4839-BA27-5C99E171D4BB}" srcId="{0F9C8FCB-CD9A-4BB8-8B0D-F30CD0E7D7BB}" destId="{30101027-8018-4C2B-A69B-13DF73875634}" srcOrd="3" destOrd="0" parTransId="{9D6213D2-3C6D-4C24-829F-B81915C467DD}" sibTransId="{7291D58C-7CDF-4A9C-BB58-E61ED22C1127}"/>
    <dgm:cxn modelId="{C3134F3C-A923-4CC3-A204-62927D6DBB17}" srcId="{0F9C8FCB-CD9A-4BB8-8B0D-F30CD0E7D7BB}" destId="{71502B65-0D59-4E3B-BF35-0C3F396A52BE}" srcOrd="1" destOrd="0" parTransId="{C3D55FA6-9891-49F7-BE5A-C9031F8E2BA2}" sibTransId="{7E1F652A-E25C-4784-AA5A-C6B6E7E7AA4A}"/>
    <dgm:cxn modelId="{634C486C-ACF8-4936-B038-98A15420EF37}" type="presOf" srcId="{7291D58C-7CDF-4A9C-BB58-E61ED22C1127}" destId="{E7B9D143-0C74-468D-A16C-832DD730D8F5}" srcOrd="0" destOrd="0" presId="urn:microsoft.com/office/officeart/2005/8/layout/cycle2"/>
    <dgm:cxn modelId="{53477342-6FAB-41BE-9230-63D3CABE3358}" type="presOf" srcId="{7E1F652A-E25C-4784-AA5A-C6B6E7E7AA4A}" destId="{CA720C7D-E920-497A-B843-AD351ECA5472}" srcOrd="1" destOrd="0" presId="urn:microsoft.com/office/officeart/2005/8/layout/cycle2"/>
    <dgm:cxn modelId="{264D9841-478E-49A7-813B-D1D25141CCC4}" type="presOf" srcId="{7E1F652A-E25C-4784-AA5A-C6B6E7E7AA4A}" destId="{3601DBE1-5A8C-46CD-89B1-489E00B323CB}" srcOrd="0" destOrd="0" presId="urn:microsoft.com/office/officeart/2005/8/layout/cycle2"/>
    <dgm:cxn modelId="{A3B00397-9380-4980-8799-BBBB846F8A5A}" type="presOf" srcId="{7291D58C-7CDF-4A9C-BB58-E61ED22C1127}" destId="{CEACA56C-F987-4628-9BE0-856E880AC0CF}" srcOrd="1" destOrd="0" presId="urn:microsoft.com/office/officeart/2005/8/layout/cycle2"/>
    <dgm:cxn modelId="{CCE0A582-29B0-4E8A-A124-39B2145D5F31}" type="presOf" srcId="{DF6B7024-66B6-4807-BAF6-F051DEAA039E}" destId="{F883665E-FF6D-4BE2-B5CD-41A5F2FB3729}" srcOrd="0" destOrd="0" presId="urn:microsoft.com/office/officeart/2005/8/layout/cycle2"/>
    <dgm:cxn modelId="{61DAB1E8-71EC-48A4-93EF-8F7964D0CA69}" srcId="{0F9C8FCB-CD9A-4BB8-8B0D-F30CD0E7D7BB}" destId="{F96ADEAF-1FB3-45D4-A3EF-FC3CED72528F}" srcOrd="0" destOrd="0" parTransId="{C21CDCA0-C936-475D-99AA-FADB27A9427C}" sibTransId="{CB56542F-391E-4CC1-A051-072BBA001962}"/>
    <dgm:cxn modelId="{94D03BCA-0E52-4A6F-92FE-2105F16426BF}" srcId="{0F9C8FCB-CD9A-4BB8-8B0D-F30CD0E7D7BB}" destId="{666CEFED-3486-4CDA-998F-95521A1C1691}" srcOrd="4" destOrd="0" parTransId="{18301C2C-A626-4633-8614-7338EB4C9B0D}" sibTransId="{0758453B-CA60-4FBB-B766-43BEE5A10423}"/>
    <dgm:cxn modelId="{C228A0D3-CFB1-4C33-BAF8-A2B0DB9FD081}" type="presOf" srcId="{CB56542F-391E-4CC1-A051-072BBA001962}" destId="{D3DE4385-073C-4583-B38E-D02124BED213}" srcOrd="1" destOrd="0" presId="urn:microsoft.com/office/officeart/2005/8/layout/cycle2"/>
    <dgm:cxn modelId="{FD2DDC88-3DB5-4748-B0D1-B71EB986DD0E}" type="presOf" srcId="{0758453B-CA60-4FBB-B766-43BEE5A10423}" destId="{1AD4240A-76B5-42E4-BB11-868740174523}" srcOrd="0" destOrd="0" presId="urn:microsoft.com/office/officeart/2005/8/layout/cycle2"/>
    <dgm:cxn modelId="{2119C688-BA86-4563-AEC0-451BA7A106ED}" type="presOf" srcId="{0F9C8FCB-CD9A-4BB8-8B0D-F30CD0E7D7BB}" destId="{7E3F0E46-E06C-4363-8D1B-08006F4D1A92}" srcOrd="0" destOrd="0" presId="urn:microsoft.com/office/officeart/2005/8/layout/cycle2"/>
    <dgm:cxn modelId="{2497C5AC-C322-40A8-9274-4368627757C2}" srcId="{0F9C8FCB-CD9A-4BB8-8B0D-F30CD0E7D7BB}" destId="{DF6B7024-66B6-4807-BAF6-F051DEAA039E}" srcOrd="2" destOrd="0" parTransId="{AD0BD1ED-7D1B-445C-BE5D-D1286FAE40B0}" sibTransId="{348D48B9-61C3-46BA-8E09-ABCB550ABE87}"/>
    <dgm:cxn modelId="{EBE9678F-8D96-4AB9-8E0A-7113803C4FB6}" type="presOf" srcId="{348D48B9-61C3-46BA-8E09-ABCB550ABE87}" destId="{CC7D1730-4B40-4C6B-B4BF-CCC3842C795B}" srcOrd="1" destOrd="0" presId="urn:microsoft.com/office/officeart/2005/8/layout/cycle2"/>
    <dgm:cxn modelId="{A0B5E4D6-943F-4FA1-9ADA-59FD0F0E8311}" type="presOf" srcId="{348D48B9-61C3-46BA-8E09-ABCB550ABE87}" destId="{4CE63C12-D664-44AC-BD54-AEE8877BAFB7}" srcOrd="0" destOrd="0" presId="urn:microsoft.com/office/officeart/2005/8/layout/cycle2"/>
    <dgm:cxn modelId="{9BD3612A-2DF6-4E70-9378-4C3EA1927672}" type="presOf" srcId="{CB56542F-391E-4CC1-A051-072BBA001962}" destId="{343B0C7B-E923-4251-A003-7D049EC0DDAB}" srcOrd="0" destOrd="0" presId="urn:microsoft.com/office/officeart/2005/8/layout/cycle2"/>
    <dgm:cxn modelId="{4037743D-2903-4724-914C-54C2015233C7}" type="presOf" srcId="{71502B65-0D59-4E3B-BF35-0C3F396A52BE}" destId="{CCE4AF4E-6D4C-4BAE-AAA4-51CDDC93B930}" srcOrd="0" destOrd="0" presId="urn:microsoft.com/office/officeart/2005/8/layout/cycle2"/>
    <dgm:cxn modelId="{1681F0FF-09B5-41D1-BE86-493F5943F927}" type="presOf" srcId="{0758453B-CA60-4FBB-B766-43BEE5A10423}" destId="{3EDE4896-4539-4FB6-9724-5CE6DB4B0D56}" srcOrd="1" destOrd="0" presId="urn:microsoft.com/office/officeart/2005/8/layout/cycle2"/>
    <dgm:cxn modelId="{37AE95D9-7C4E-4764-9046-EC45107EC5C1}" type="presParOf" srcId="{7E3F0E46-E06C-4363-8D1B-08006F4D1A92}" destId="{AC3405E9-A030-4D7F-9FB2-BC4B2DC9A35B}" srcOrd="0" destOrd="0" presId="urn:microsoft.com/office/officeart/2005/8/layout/cycle2"/>
    <dgm:cxn modelId="{68AEB520-44AB-459F-BD4E-877437CFA15A}" type="presParOf" srcId="{7E3F0E46-E06C-4363-8D1B-08006F4D1A92}" destId="{343B0C7B-E923-4251-A003-7D049EC0DDAB}" srcOrd="1" destOrd="0" presId="urn:microsoft.com/office/officeart/2005/8/layout/cycle2"/>
    <dgm:cxn modelId="{B0102775-194D-4B3A-BF62-AAE41705E368}" type="presParOf" srcId="{343B0C7B-E923-4251-A003-7D049EC0DDAB}" destId="{D3DE4385-073C-4583-B38E-D02124BED213}" srcOrd="0" destOrd="0" presId="urn:microsoft.com/office/officeart/2005/8/layout/cycle2"/>
    <dgm:cxn modelId="{3A0B78F9-45DD-4B27-B5E2-26D0C379CED7}" type="presParOf" srcId="{7E3F0E46-E06C-4363-8D1B-08006F4D1A92}" destId="{CCE4AF4E-6D4C-4BAE-AAA4-51CDDC93B930}" srcOrd="2" destOrd="0" presId="urn:microsoft.com/office/officeart/2005/8/layout/cycle2"/>
    <dgm:cxn modelId="{D8587D93-9B47-4B78-BA29-2FFE7F61D049}" type="presParOf" srcId="{7E3F0E46-E06C-4363-8D1B-08006F4D1A92}" destId="{3601DBE1-5A8C-46CD-89B1-489E00B323CB}" srcOrd="3" destOrd="0" presId="urn:microsoft.com/office/officeart/2005/8/layout/cycle2"/>
    <dgm:cxn modelId="{1CD4684A-DD10-40C8-8A26-3924A24F93A0}" type="presParOf" srcId="{3601DBE1-5A8C-46CD-89B1-489E00B323CB}" destId="{CA720C7D-E920-497A-B843-AD351ECA5472}" srcOrd="0" destOrd="0" presId="urn:microsoft.com/office/officeart/2005/8/layout/cycle2"/>
    <dgm:cxn modelId="{D21F6BFE-CCA6-4224-AE19-E644FFF80B6F}" type="presParOf" srcId="{7E3F0E46-E06C-4363-8D1B-08006F4D1A92}" destId="{F883665E-FF6D-4BE2-B5CD-41A5F2FB3729}" srcOrd="4" destOrd="0" presId="urn:microsoft.com/office/officeart/2005/8/layout/cycle2"/>
    <dgm:cxn modelId="{27202496-102F-412C-9893-DAB50B574F1F}" type="presParOf" srcId="{7E3F0E46-E06C-4363-8D1B-08006F4D1A92}" destId="{4CE63C12-D664-44AC-BD54-AEE8877BAFB7}" srcOrd="5" destOrd="0" presId="urn:microsoft.com/office/officeart/2005/8/layout/cycle2"/>
    <dgm:cxn modelId="{D319EA37-CFE7-4A35-93E4-8B8530415D7E}" type="presParOf" srcId="{4CE63C12-D664-44AC-BD54-AEE8877BAFB7}" destId="{CC7D1730-4B40-4C6B-B4BF-CCC3842C795B}" srcOrd="0" destOrd="0" presId="urn:microsoft.com/office/officeart/2005/8/layout/cycle2"/>
    <dgm:cxn modelId="{BCE0D6AC-B476-4BF6-ADD7-DD0D16DDAE39}" type="presParOf" srcId="{7E3F0E46-E06C-4363-8D1B-08006F4D1A92}" destId="{BA6BA4A2-EFE3-41D8-AE1F-826C9F9A1C75}" srcOrd="6" destOrd="0" presId="urn:microsoft.com/office/officeart/2005/8/layout/cycle2"/>
    <dgm:cxn modelId="{DF9D7EC7-1112-48A0-BBBC-32358BE871D7}" type="presParOf" srcId="{7E3F0E46-E06C-4363-8D1B-08006F4D1A92}" destId="{E7B9D143-0C74-468D-A16C-832DD730D8F5}" srcOrd="7" destOrd="0" presId="urn:microsoft.com/office/officeart/2005/8/layout/cycle2"/>
    <dgm:cxn modelId="{60C939BD-BDA4-4F65-BA09-C7D9378A03BF}" type="presParOf" srcId="{E7B9D143-0C74-468D-A16C-832DD730D8F5}" destId="{CEACA56C-F987-4628-9BE0-856E880AC0CF}" srcOrd="0" destOrd="0" presId="urn:microsoft.com/office/officeart/2005/8/layout/cycle2"/>
    <dgm:cxn modelId="{35277619-D8C6-419D-A647-2D85B83E651A}" type="presParOf" srcId="{7E3F0E46-E06C-4363-8D1B-08006F4D1A92}" destId="{AF26C9C9-1A6C-48D6-A664-0B666FE53597}" srcOrd="8" destOrd="0" presId="urn:microsoft.com/office/officeart/2005/8/layout/cycle2"/>
    <dgm:cxn modelId="{3306E72A-8C87-4EF1-9E2F-E399F6DBB1B8}" type="presParOf" srcId="{7E3F0E46-E06C-4363-8D1B-08006F4D1A92}" destId="{1AD4240A-76B5-42E4-BB11-868740174523}" srcOrd="9" destOrd="0" presId="urn:microsoft.com/office/officeart/2005/8/layout/cycle2"/>
    <dgm:cxn modelId="{E5E19A2A-C80B-4BC3-854F-E3A3D7EBC60C}" type="presParOf" srcId="{1AD4240A-76B5-42E4-BB11-868740174523}" destId="{3EDE4896-4539-4FB6-9724-5CE6DB4B0D56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BAE68A-DF50-4EEA-A36C-AE25EFD5E16D}" type="datetimeFigureOut">
              <a:rPr lang="en-US" smtClean="0"/>
              <a:t>7/6/2012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39D396-9675-43D1-A184-B6ED303AC6FB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                                                                                      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29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                      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                       </dc:title>
  <dc:creator>Mike</dc:creator>
  <cp:lastModifiedBy>Mike</cp:lastModifiedBy>
  <cp:revision>2</cp:revision>
  <dcterms:created xsi:type="dcterms:W3CDTF">2012-07-06T08:50:48Z</dcterms:created>
  <dcterms:modified xsi:type="dcterms:W3CDTF">2012-07-06T09:04:50Z</dcterms:modified>
</cp:coreProperties>
</file>